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9" r:id="rId6"/>
    <p:sldId id="257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417-A778-4B17-9E59-441AC356BBD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931-CA8D-4CC1-89A4-969391235B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82351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417-A778-4B17-9E59-441AC356BBD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931-CA8D-4CC1-89A4-969391235B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262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417-A778-4B17-9E59-441AC356BBD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931-CA8D-4CC1-89A4-969391235B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1537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417-A778-4B17-9E59-441AC356BBD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931-CA8D-4CC1-89A4-969391235B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7282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417-A778-4B17-9E59-441AC356BBD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931-CA8D-4CC1-89A4-969391235B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756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417-A778-4B17-9E59-441AC356BBD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931-CA8D-4CC1-89A4-969391235B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40254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417-A778-4B17-9E59-441AC356BBD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931-CA8D-4CC1-89A4-969391235B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98213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417-A778-4B17-9E59-441AC356BBD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931-CA8D-4CC1-89A4-969391235B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23853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417-A778-4B17-9E59-441AC356BBD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931-CA8D-4CC1-89A4-969391235B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015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417-A778-4B17-9E59-441AC356BBD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931-CA8D-4CC1-89A4-969391235B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9701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417-A778-4B17-9E59-441AC356BBD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D931-CA8D-4CC1-89A4-969391235B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751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AA417-A778-4B17-9E59-441AC356BBD3}" type="datetimeFigureOut">
              <a:rPr lang="th-TH" smtClean="0"/>
              <a:t>09/01/60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CD931-CA8D-4CC1-89A4-969391235B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2840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936103"/>
          </a:xfrm>
        </p:spPr>
        <p:txBody>
          <a:bodyPr>
            <a:noAutofit/>
          </a:bodyPr>
          <a:lstStyle/>
          <a:p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คำสั่งหลักที่ใช้ในการสร้างตารางของภาษา 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HTML 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มีดังนี้</a:t>
            </a: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971600" y="1556792"/>
            <a:ext cx="6976864" cy="5112568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46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&lt;TABLE&gt;...........&lt;/TABLE&gt;   </a:t>
            </a:r>
          </a:p>
          <a:p>
            <a:pPr algn="l"/>
            <a:r>
              <a:rPr lang="th-TH" sz="46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เป็นคำสั่งที่กำหนดให้</a:t>
            </a:r>
            <a:r>
              <a:rPr lang="th-TH" sz="4600" b="0" i="0" dirty="0" err="1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โปรแกรมเบราว์เซอร์</a:t>
            </a:r>
            <a:r>
              <a:rPr lang="th-TH" sz="46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สร้างตาราง</a:t>
            </a:r>
          </a:p>
          <a:p>
            <a:pPr algn="l"/>
            <a:r>
              <a:rPr lang="th-TH" sz="46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 &lt;</a:t>
            </a:r>
            <a:r>
              <a:rPr lang="en-US" sz="46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CAPTION&gt;...........&lt;/CAPTION&gt;   </a:t>
            </a:r>
          </a:p>
          <a:p>
            <a:pPr algn="l"/>
            <a:r>
              <a:rPr lang="th-TH" sz="46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เป็นคำสั่งที่ใช้ตั้งชื่อหรือหัวข้อเรื่องให้กับตาราง</a:t>
            </a:r>
          </a:p>
          <a:p>
            <a:pPr algn="l"/>
            <a:r>
              <a:rPr lang="th-TH" sz="46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 &lt;</a:t>
            </a:r>
            <a:r>
              <a:rPr lang="en-US" sz="46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TR&gt;...........&lt;/TR&gt;   </a:t>
            </a:r>
          </a:p>
          <a:p>
            <a:pPr algn="l"/>
            <a:r>
              <a:rPr lang="th-TH" sz="46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เป็นคำสั่งที่ใช้กำหนดแถว (</a:t>
            </a:r>
            <a:r>
              <a:rPr lang="en-US" sz="46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ROW)</a:t>
            </a:r>
          </a:p>
          <a:p>
            <a:pPr algn="l"/>
            <a:r>
              <a:rPr lang="en-US" sz="46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 &lt;TH&gt;...........&lt;/TH&gt;   </a:t>
            </a:r>
          </a:p>
          <a:p>
            <a:pPr algn="l"/>
            <a:r>
              <a:rPr lang="th-TH" sz="46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เป็นคำสั่งที่ใช้ในการกำหนดข้อมูลส่วนหัวของตาราง</a:t>
            </a:r>
          </a:p>
          <a:p>
            <a:pPr algn="l"/>
            <a:r>
              <a:rPr lang="th-TH" sz="46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&lt;</a:t>
            </a:r>
            <a:r>
              <a:rPr lang="en-US" sz="46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TD&gt;...........&lt;/TD&gt;   </a:t>
            </a:r>
          </a:p>
          <a:p>
            <a:pPr algn="l"/>
            <a:r>
              <a:rPr lang="th-TH" sz="46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เป็นคำสั่งที่ใช้ในการกำหนดข้อมูลในแต่ละแถว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9418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936103"/>
          </a:xfrm>
        </p:spPr>
        <p:txBody>
          <a:bodyPr>
            <a:noAutofit/>
          </a:bodyPr>
          <a:lstStyle/>
          <a:p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คำสั่งหลักที่ใช้ในการสร้างตารางของภาษา 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HTML 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มีดังนี้</a:t>
            </a: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971600" y="1556792"/>
            <a:ext cx="6976864" cy="511256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&lt;TABLE&gt;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40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            &lt;CAPTION&gt; </a:t>
            </a:r>
            <a:r>
              <a:rPr lang="th-TH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ชื่อตาราง &lt;/</a:t>
            </a:r>
            <a:r>
              <a:rPr lang="en-US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CAPTION&gt;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40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            &lt;TR&gt;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40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                     &lt;TH&gt; </a:t>
            </a:r>
            <a:r>
              <a:rPr lang="th-TH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ข้อมูลส่วนหัว &lt;/</a:t>
            </a:r>
            <a:r>
              <a:rPr lang="en-US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TH&gt;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40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            &lt;/TR&gt; 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40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            &lt;TR&gt;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40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                     &lt;TD&gt; </a:t>
            </a:r>
            <a:r>
              <a:rPr lang="th-TH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ข้อมูล &lt;/</a:t>
            </a:r>
            <a:r>
              <a:rPr lang="en-US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TD&gt;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40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             &lt;/TR&gt;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40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             &lt;TR&gt;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40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                     &lt;TD&gt; </a:t>
            </a:r>
            <a:r>
              <a:rPr lang="th-TH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ข้อมูล &lt;/</a:t>
            </a:r>
            <a:r>
              <a:rPr lang="en-US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TD&gt;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40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             &lt;/TR&gt;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40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40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&lt;/TABLE&gt;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2662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260648"/>
            <a:ext cx="7941568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2800" b="1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คำสั่ง </a:t>
            </a:r>
            <a:r>
              <a:rPr lang="en-US" sz="2800" b="1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WIDTH</a:t>
            </a:r>
            <a:r>
              <a:rPr lang="en-US" sz="280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endParaRPr lang="th-TH" sz="2800" dirty="0" smtClean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sz="2800" dirty="0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ใช้</a:t>
            </a:r>
            <a:r>
              <a:rPr lang="th-TH" sz="280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กำหนดความกว้างของตารางทั้งหมด  มีหน่วยเป็น </a:t>
            </a:r>
            <a:r>
              <a:rPr lang="en-US" sz="280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Pixel </a:t>
            </a:r>
            <a:r>
              <a:rPr lang="th-TH" sz="280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หรือ เปอร์เซ็นต์ก็ได้</a:t>
            </a:r>
          </a:p>
          <a:p>
            <a:pPr marL="0" indent="0">
              <a:buNone/>
            </a:pPr>
            <a:r>
              <a:rPr lang="th-TH" sz="2800" b="1" dirty="0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คำสั่ง</a:t>
            </a:r>
            <a:r>
              <a:rPr lang="th-TH" sz="2800" b="1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en-US" sz="2800" b="1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HEIGHT </a:t>
            </a:r>
            <a:r>
              <a:rPr lang="en-US" sz="280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endParaRPr lang="th-TH" sz="2800" dirty="0" smtClean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sz="2800" dirty="0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ใช้</a:t>
            </a:r>
            <a:r>
              <a:rPr lang="th-TH" sz="280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กำหนดความสูงของตารางทั้งหมด มีหน่วยเป็น </a:t>
            </a:r>
            <a:r>
              <a:rPr lang="en-US" sz="280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Pixel </a:t>
            </a:r>
            <a:r>
              <a:rPr lang="th-TH" sz="280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หรือ เปอร์เซ็นต์ก็ได้</a:t>
            </a:r>
          </a:p>
          <a:p>
            <a:pPr marL="0" indent="0">
              <a:buNone/>
            </a:pPr>
            <a:r>
              <a:rPr lang="th-TH" sz="2800" b="1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 คำสั่ง </a:t>
            </a:r>
            <a:r>
              <a:rPr lang="en-US" sz="2800" b="1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BGCOLOR   </a:t>
            </a:r>
            <a:r>
              <a:rPr lang="en-US" sz="280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endParaRPr lang="th-TH" sz="2800" dirty="0" smtClean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sz="2800" dirty="0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เป็น</a:t>
            </a:r>
            <a:r>
              <a:rPr lang="th-TH" sz="280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คำสั่งที่ใช้ในการกำหนดสีพื้นหลังของตารางใช้ได้กับ</a:t>
            </a:r>
            <a:r>
              <a:rPr lang="th-TH" sz="2800" dirty="0" err="1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เว็บเบราว์เซอร์</a:t>
            </a:r>
            <a:r>
              <a:rPr lang="th-TH" sz="280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en-US" sz="280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Internet Explorer </a:t>
            </a:r>
            <a:r>
              <a:rPr lang="th-TH" sz="2800" dirty="0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เท่านั้น</a:t>
            </a:r>
          </a:p>
          <a:p>
            <a:pPr marL="0" indent="0">
              <a:buNone/>
            </a:pPr>
            <a:r>
              <a:rPr lang="th-TH" sz="2800" b="1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คำสั่ง  </a:t>
            </a:r>
            <a:r>
              <a:rPr lang="en-US" sz="2800" b="1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CELLSPACING  </a:t>
            </a:r>
            <a:endParaRPr lang="th-TH" sz="2800" b="1" dirty="0" smtClean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sz="2800" dirty="0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ใช้</a:t>
            </a:r>
            <a:r>
              <a:rPr lang="th-TH" sz="280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กำหนดระยะห่างระหว่างช่องแต่ละช่องในตาราง โดยการเพิ่มขนาดหรือลดขนาดตามความหนาของเส้นขอบตาราง</a:t>
            </a:r>
          </a:p>
          <a:p>
            <a:pPr marL="0" indent="0">
              <a:buNone/>
            </a:pPr>
            <a:r>
              <a:rPr lang="th-TH" sz="2800" b="1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คำสั่ง </a:t>
            </a:r>
            <a:r>
              <a:rPr lang="en-US" sz="2800" b="1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CELLPADDING</a:t>
            </a:r>
            <a:r>
              <a:rPr lang="en-US" sz="280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  </a:t>
            </a:r>
            <a:r>
              <a:rPr lang="th-TH" sz="280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ใช้กำหนดระยะห่างระหว่างบรรทัดของตาราง โดยการเพิ่มขนาดหรือลดขนาดตามความสูงของเส้นขอบตาราง</a:t>
            </a:r>
          </a:p>
        </p:txBody>
      </p:sp>
    </p:spTree>
    <p:extLst>
      <p:ext uri="{BB962C8B-B14F-4D97-AF65-F5344CB8AC3E}">
        <p14:creationId xmlns:p14="http://schemas.microsoft.com/office/powerpoint/2010/main" val="2410341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7214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b="1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คำสั่ง 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BORDER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  </a:t>
            </a:r>
            <a:endParaRPr lang="th-TH" sz="2800" b="0" i="0" dirty="0" smtClean="0">
              <a:solidFill>
                <a:srgbClr val="000000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sz="28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ใช้กำหนดความหนาให้กับเส้นขอบของตาราง มีหน่วยเป็น 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Pixel </a:t>
            </a:r>
            <a:r>
              <a:rPr lang="th-TH" sz="28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ถ้าไม่ใส่คำสั่งนี้ไว้ด้วย  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BORDER  </a:t>
            </a:r>
            <a:r>
              <a:rPr lang="th-TH" sz="28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ก็จะมีค่าเท่ากับ 1 ซึ่งเป็นค่าปกตอ คือจะไม่เห็นเส้นขอบของตาราง   </a:t>
            </a:r>
          </a:p>
          <a:p>
            <a:pPr marL="0" indent="0">
              <a:buNone/>
            </a:pPr>
            <a:endParaRPr lang="th-TH" sz="2800" b="1" i="0" dirty="0" smtClean="0">
              <a:solidFill>
                <a:srgbClr val="000000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sz="2800" b="1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คำสั่ง 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ALIGN </a:t>
            </a:r>
            <a:r>
              <a:rPr lang="th-TH" sz="2800" b="1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ใช้กำหนดตำแหน่งการจัดวางตาราง มี 3 รูปแบบ คือ</a:t>
            </a:r>
            <a:endParaRPr lang="th-TH" sz="2800" b="0" i="0" dirty="0" smtClean="0">
              <a:solidFill>
                <a:srgbClr val="000000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sz="28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 	- 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LEFT    </a:t>
            </a:r>
            <a:r>
              <a:rPr lang="th-TH" sz="28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คือ จัดตารางชิดซ้าย (ค่าปกติ) ของจอภาพ</a:t>
            </a:r>
          </a:p>
          <a:p>
            <a:pPr marL="0" indent="0">
              <a:buNone/>
            </a:pPr>
            <a:r>
              <a:rPr lang="th-TH" sz="28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	- 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RIGHT  </a:t>
            </a:r>
            <a:r>
              <a:rPr lang="th-TH" sz="28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คือ จัดตารางชิดขวาของจอภาพ</a:t>
            </a:r>
          </a:p>
          <a:p>
            <a:pPr marL="0" indent="0">
              <a:buNone/>
            </a:pPr>
            <a:r>
              <a:rPr lang="th-TH" sz="28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 	- 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CENTER  </a:t>
            </a:r>
            <a:r>
              <a:rPr lang="th-TH" sz="2800" b="0" i="0" dirty="0" smtClean="0">
                <a:solidFill>
                  <a:srgbClr val="000000"/>
                </a:solidFill>
                <a:effectLst/>
                <a:latin typeface="TH SarabunPSK" pitchFamily="34" charset="-34"/>
                <a:cs typeface="TH SarabunPSK" pitchFamily="34" charset="-34"/>
              </a:rPr>
              <a:t>คือ จัดตารางไว้กึ่งกลางของจอภาพ</a:t>
            </a:r>
          </a:p>
          <a:p>
            <a:pPr marL="0" indent="0">
              <a:buNone/>
            </a:pPr>
            <a:r>
              <a:rPr lang="th-TH" sz="280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endParaRPr lang="th-TH" sz="28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28834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4392488"/>
          </a:xfrm>
        </p:spPr>
        <p:txBody>
          <a:bodyPr>
            <a:noAutofit/>
          </a:bodyPr>
          <a:lstStyle/>
          <a:p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ให้นักเรียนสร้างตารางจาก</a:t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ตัวอย่างการสร้างตาราง ดังนี้</a:t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ตั้งชื่อ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title =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ชื่อและรหัสนักศึกษาของนักเรียนวาดรูปตารางที่เสร็จสมบูรณ์ลงในสมุดให้เรียบร้อยเก็บและไฟล์งานไว้ใน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ไดร์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D: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5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ลูกศรลง 3"/>
          <p:cNvSpPr/>
          <p:nvPr/>
        </p:nvSpPr>
        <p:spPr>
          <a:xfrm>
            <a:off x="4067944" y="4293096"/>
            <a:ext cx="1412272" cy="1944216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5734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0" t="6464" r="5601" b="7026"/>
          <a:stretch/>
        </p:blipFill>
        <p:spPr bwMode="auto">
          <a:xfrm>
            <a:off x="2051720" y="332656"/>
            <a:ext cx="4931861" cy="6391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1911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86adb261-a-62cb3a1a-s-sites.googlegroups.com/site/cirayus/sux-kar-reiyn-ru/kar-srang-tarang/44.GIF?attachauth=ANoY7crZM29YK-8zzWtCtLspsN9xrZ32PPXBH0zhID-wc8iZ-8bf1IM7KutvsS6Ym9QAySmW9RZBL8Nvc8DOKhjYPUPDEUxN7NvFS6UbSHJf-Dw5PJ-wwczI6Xqv5LT564saZ2Sfy-tns0raXsNT0Kqjrd_9UcjeCOessla_HTNyzWecS2_SIjvIfIAGYvnpDITsl5milf07WeY6EN97X1Ks2VmEN-267UB9UB5C0DCE8CSSws5Stp0W2kItDpUEOasLFuXouoFu&amp;attredirects=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6" t="12555" r="5884" b="7380"/>
          <a:stretch/>
        </p:blipFill>
        <p:spPr bwMode="auto">
          <a:xfrm>
            <a:off x="800471" y="476672"/>
            <a:ext cx="8092771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623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4392488"/>
          </a:xfrm>
        </p:spPr>
        <p:txBody>
          <a:bodyPr>
            <a:noAutofit/>
          </a:bodyPr>
          <a:lstStyle/>
          <a:p>
            <a:r>
              <a:rPr lang="th-TH" sz="5400" b="1" smtClean="0">
                <a:latin typeface="TH SarabunPSK" pitchFamily="34" charset="-34"/>
                <a:cs typeface="TH SarabunPSK" pitchFamily="34" charset="-34"/>
              </a:rPr>
              <a:t>ให้นักเรียนสร้างตารางจาก</a:t>
            </a:r>
            <a:br>
              <a:rPr lang="th-TH" sz="5400" b="1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smtClean="0">
                <a:latin typeface="TH SarabunPSK" pitchFamily="34" charset="-34"/>
                <a:cs typeface="TH SarabunPSK" pitchFamily="34" charset="-34"/>
              </a:rPr>
              <a:t>ตัวอย่างตาราง ดังนี้</a:t>
            </a:r>
            <a:br>
              <a:rPr lang="th-TH" sz="5400" b="1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smtClean="0">
                <a:latin typeface="TH SarabunPSK" pitchFamily="34" charset="-34"/>
                <a:cs typeface="TH SarabunPSK" pitchFamily="34" charset="-34"/>
              </a:rPr>
              <a:t>ตั้งชื่อ </a:t>
            </a:r>
            <a:r>
              <a:rPr lang="en-US" b="1" smtClean="0">
                <a:latin typeface="TH SarabunPSK" pitchFamily="34" charset="-34"/>
                <a:cs typeface="TH SarabunPSK" pitchFamily="34" charset="-34"/>
              </a:rPr>
              <a:t>title =</a:t>
            </a:r>
            <a:r>
              <a:rPr lang="th-TH" b="1" smtClean="0">
                <a:latin typeface="TH SarabunPSK" pitchFamily="34" charset="-34"/>
                <a:cs typeface="TH SarabunPSK" pitchFamily="34" charset="-34"/>
              </a:rPr>
              <a:t>ชื่อและรหัสนักศึกษาของนักเรียนเขียนโค๊ดที่เสร็จสมบูรณ์ลงในสมุดให้เรียบร้อยเก็บและไฟล์งานไว้ในไดร์ (</a:t>
            </a:r>
            <a:r>
              <a:rPr lang="en-US" b="1" smtClean="0">
                <a:latin typeface="TH SarabunPSK" pitchFamily="34" charset="-34"/>
                <a:cs typeface="TH SarabunPSK" pitchFamily="34" charset="-34"/>
              </a:rPr>
              <a:t>D:</a:t>
            </a:r>
            <a:r>
              <a:rPr lang="th-TH" b="1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th-TH" sz="5400" b="1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smtClean="0">
                <a:latin typeface="TH SarabunPSK" pitchFamily="34" charset="-34"/>
                <a:cs typeface="TH SarabunPSK" pitchFamily="34" charset="-34"/>
              </a:rPr>
            </a:br>
            <a:endParaRPr lang="th-TH" sz="5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ลูกศรลง 3"/>
          <p:cNvSpPr/>
          <p:nvPr/>
        </p:nvSpPr>
        <p:spPr>
          <a:xfrm>
            <a:off x="4067944" y="4293096"/>
            <a:ext cx="1412272" cy="1944216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9083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14" t="22065" r="17843" b="8807"/>
          <a:stretch/>
        </p:blipFill>
        <p:spPr bwMode="auto">
          <a:xfrm>
            <a:off x="827584" y="404664"/>
            <a:ext cx="7792251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2703220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46</Words>
  <Application>Microsoft Office PowerPoint</Application>
  <PresentationFormat>นำเสนอทางหน้าจอ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9</vt:i4>
      </vt:variant>
    </vt:vector>
  </HeadingPairs>
  <TitlesOfParts>
    <vt:vector size="10" baseType="lpstr">
      <vt:lpstr>ชุดรูปแบบของ Office</vt:lpstr>
      <vt:lpstr>คำสั่งหลักที่ใช้ในการสร้างตารางของภาษา HTML  มีดังนี้</vt:lpstr>
      <vt:lpstr>คำสั่งหลักที่ใช้ในการสร้างตารางของภาษา HTML  มีดังนี้</vt:lpstr>
      <vt:lpstr>งานนำเสนอ PowerPoint</vt:lpstr>
      <vt:lpstr>งานนำเสนอ PowerPoint</vt:lpstr>
      <vt:lpstr>ให้นักเรียนสร้างตารางจาก ตัวอย่างการสร้างตาราง ดังนี้ ตั้งชื่อ title =ชื่อและรหัสนักศึกษาของนักเรียนวาดรูปตารางที่เสร็จสมบูรณ์ลงในสมุดให้เรียบร้อยเก็บและไฟล์งานไว้ในไดร์ (D:) </vt:lpstr>
      <vt:lpstr>งานนำเสนอ PowerPoint</vt:lpstr>
      <vt:lpstr>งานนำเสนอ PowerPoint</vt:lpstr>
      <vt:lpstr>ให้นักเรียนสร้างตารางจาก ตัวอย่างตาราง ดังนี้ ตั้งชื่อ title =ชื่อและรหัสนักศึกษาของนักเรียนเขียนโค๊ดที่เสร็จสมบูรณ์ลงในสมุดให้เรียบร้อยเก็บและไฟล์งานไว้ในไดร์ (D:) 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คำสั่งหลักที่ใช้ในการสร้างตารางของภาษา HTML  มีดังนี้</dc:title>
  <dc:creator>M'ME</dc:creator>
  <cp:lastModifiedBy>M'ME</cp:lastModifiedBy>
  <cp:revision>5</cp:revision>
  <dcterms:created xsi:type="dcterms:W3CDTF">2017-01-09T08:45:52Z</dcterms:created>
  <dcterms:modified xsi:type="dcterms:W3CDTF">2017-01-09T10:00:49Z</dcterms:modified>
</cp:coreProperties>
</file>